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B6A4F-7888-4E7E-B6C5-F05B87768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021414-215E-4F4B-AD88-2010AF7E3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58AD2-69A2-48A4-BD7D-98B5D3E0F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AEE4-F7CA-4284-B040-55EE258799A7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24D2E-5221-4244-ACF0-25C352E9D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71285-B794-4D66-A110-95FDEE8C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2D00-1E24-40D5-8367-C82E00725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45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CACCB-D364-452F-9EF8-61676ACA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34547F-06B6-40C3-A3DE-E7658FA27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06097-3B80-48CF-92DD-1621CE865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AEE4-F7CA-4284-B040-55EE258799A7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A7022-F1A8-45F7-A373-9F781C8EC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0C45F-B747-4728-AF3F-FE1D11E25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2D00-1E24-40D5-8367-C82E00725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69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F4A78-8863-4A8D-A346-1091657497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4CDD0-7DB9-4B53-B1AA-D78EECE52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C60E5-5496-425D-8073-EB5C3BBCA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AEE4-F7CA-4284-B040-55EE258799A7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18124-CF28-417F-85B0-CF5353B42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EB82E-212A-42C0-A1B1-F123826EA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2D00-1E24-40D5-8367-C82E00725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8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993F9-24BB-42B9-91CF-F995EE9A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759A-0B88-49ED-9C5A-78CD27D2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B3539-AC81-4FE7-BDB0-8D2A28712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AEE4-F7CA-4284-B040-55EE258799A7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84727-2466-4007-82B5-C13F737A9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2B53D-BEBC-4C81-AE83-FF7D266F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2D00-1E24-40D5-8367-C82E00725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7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4E15-5A62-44FB-9EB9-7682777B8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7CFA0-3D0A-4819-A336-CFEED458E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917A5-30B5-4E67-912D-29E1FE983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AEE4-F7CA-4284-B040-55EE258799A7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2DB6B-09F6-4252-908B-737043294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6BB95-6FC5-4E9D-A097-71C3FF6B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2D00-1E24-40D5-8367-C82E00725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3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DDCD7-DFCE-4BCA-8001-29DB367F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416B3-2721-4384-884D-E52C10D49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4CE2C-B59C-49A3-8CA6-C3AD9C2A1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77DE2-A736-45E7-8B74-1F31F59F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AEE4-F7CA-4284-B040-55EE258799A7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7522D-ED42-495D-8171-F5C230C54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BA825-C6DD-4D5C-BF12-05A1D1C4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2D00-1E24-40D5-8367-C82E00725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41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8CF2-57D9-447D-B1E7-42EFE97B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CA320-02D3-48A2-9D7E-8A5CC9F7E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22A7E-F8D1-4AC2-993E-39FE8D540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05087-C54B-43DA-9A03-15033CD490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097F1F-8D52-4253-9E0D-A3ADDC6597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BBC5E-5DAD-4FC9-9C84-52AC7921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AEE4-F7CA-4284-B040-55EE258799A7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6071CA-F782-47A8-AF3A-025A226E4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0DC75F-3B63-4523-8458-348AC2F7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2D00-1E24-40D5-8367-C82E00725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65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55AB-9FEC-4890-9CCE-0ABC247AD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4A9CC5-9BEF-4A3E-A31A-6B4FCD37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AEE4-F7CA-4284-B040-55EE258799A7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8BA552-2F38-40C9-B7EF-FB62018F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6ED60-C3AC-46FD-BCE3-51D4462E4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2D00-1E24-40D5-8367-C82E00725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19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EBD284-8F5F-4B03-BE5E-E9F4A8880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AEE4-F7CA-4284-B040-55EE258799A7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E2753-DE07-42D5-AF75-DCCD02355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7C841-A464-42C7-8BD6-7121A8C6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2D00-1E24-40D5-8367-C82E00725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03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5D54-2A3C-44C0-B259-6CAE3582C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A6D72-CE1A-49DF-BD2E-4975F63E4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1F4217-B8CE-4B29-9544-C5F6DF4DE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6DCE9-417C-4E79-93E9-81919789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AEE4-F7CA-4284-B040-55EE258799A7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080C3-F4B0-40E9-8D20-235C0FC76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ECD96A-A7B0-4267-8E4D-0ED48A3E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2D00-1E24-40D5-8367-C82E00725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2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A81A-4C9C-4862-8CC6-CFD3DD8AF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B3A793-55BC-40CE-B6B7-CABD226966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6D917-5270-4229-B408-CCA915DB7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0955E-5822-4DA4-BE0C-75196FB42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AEE4-F7CA-4284-B040-55EE258799A7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65CFC-7338-4143-9AC7-EB9276321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2A127-5DF4-432F-9AF8-2A97D2F7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2D00-1E24-40D5-8367-C82E00725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88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E01B91-6AF2-474F-A07E-CBA11C78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AA567-5A15-4020-B3EB-508FF0559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635E1-3D2D-48E8-BFD4-0C633DA6A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AEE4-F7CA-4284-B040-55EE258799A7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7D001-7D31-4EA6-AE53-2034BE00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05F0B-BE87-4522-B6D9-EE2542D81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22D00-1E24-40D5-8367-C82E00725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6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computer&#10;&#10;Description automatically generated">
            <a:extLst>
              <a:ext uri="{FF2B5EF4-FFF2-40B4-BE49-F238E27FC236}">
                <a16:creationId xmlns:a16="http://schemas.microsoft.com/office/drawing/2014/main" id="{9459D8AE-95ED-4A5E-A21B-28BBC9D78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r="-1" b="-1"/>
          <a:stretch/>
        </p:blipFill>
        <p:spPr>
          <a:xfrm rot="5400000">
            <a:off x="-217779" y="217473"/>
            <a:ext cx="6858001" cy="64230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E05067-A90D-46A1-BCF9-09B9342EF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8272" y="3992591"/>
            <a:ext cx="4800261" cy="1644592"/>
          </a:xfrm>
        </p:spPr>
        <p:txBody>
          <a:bodyPr anchor="t">
            <a:normAutofit/>
          </a:bodyPr>
          <a:lstStyle/>
          <a:p>
            <a:pPr algn="l"/>
            <a:r>
              <a:rPr lang="en-US" sz="4400" dirty="0">
                <a:solidFill>
                  <a:srgbClr val="000000"/>
                </a:solidFill>
              </a:rPr>
              <a:t>Music Player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6E672-B4D8-4B2E-BE1B-C85D090E2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7967" y="3153760"/>
            <a:ext cx="4711745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3000" dirty="0">
                <a:solidFill>
                  <a:srgbClr val="000000"/>
                </a:solidFill>
              </a:rPr>
              <a:t>ELEC3300 Project</a:t>
            </a:r>
          </a:p>
        </p:txBody>
      </p:sp>
    </p:spTree>
    <p:extLst>
      <p:ext uri="{BB962C8B-B14F-4D97-AF65-F5344CB8AC3E}">
        <p14:creationId xmlns:p14="http://schemas.microsoft.com/office/powerpoint/2010/main" val="3787029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8B65B-1989-4420-8D88-5604AFCD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958899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Function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09E97-ED61-4491-89B3-6E5730A3D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788" y="3428999"/>
            <a:ext cx="4805691" cy="838831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Display file names and buttons on LCD screen</a:t>
            </a:r>
          </a:p>
        </p:txBody>
      </p:sp>
      <p:sp>
        <p:nvSpPr>
          <p:cNvPr id="23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close up of a computer&#10;&#10;Description automatically generated">
            <a:extLst>
              <a:ext uri="{FF2B5EF4-FFF2-40B4-BE49-F238E27FC236}">
                <a16:creationId xmlns:a16="http://schemas.microsoft.com/office/drawing/2014/main" id="{AF399BD0-AF15-499C-AE38-7640ECE2D5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7090" r="15378" b="19487"/>
          <a:stretch/>
        </p:blipFill>
        <p:spPr>
          <a:xfrm rot="5400000">
            <a:off x="7591727" y="2301360"/>
            <a:ext cx="4377846" cy="316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1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144642-1A57-478A-96A7-716452DE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0000"/>
                </a:solidFill>
              </a:rPr>
              <a:t>Function 2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close up of a computer&#10;&#10;Description automatically generated">
            <a:extLst>
              <a:ext uri="{FF2B5EF4-FFF2-40B4-BE49-F238E27FC236}">
                <a16:creationId xmlns:a16="http://schemas.microsoft.com/office/drawing/2014/main" id="{58D3A832-936A-4870-9ED0-9C5605B843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7334" r="50222" b="62800"/>
          <a:stretch/>
        </p:blipFill>
        <p:spPr>
          <a:xfrm rot="5400000">
            <a:off x="450254" y="1967794"/>
            <a:ext cx="3620021" cy="29426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3AD3-B957-4E16-8650-A4730DB39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Buttons to navigate and select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7C750A9-381F-439F-937E-BF7344326FD7}"/>
              </a:ext>
            </a:extLst>
          </p:cNvPr>
          <p:cNvSpPr/>
          <p:nvPr/>
        </p:nvSpPr>
        <p:spPr>
          <a:xfrm rot="6436216">
            <a:off x="3327845" y="3947651"/>
            <a:ext cx="527777" cy="1781210"/>
          </a:xfrm>
          <a:prstGeom prst="downArrow">
            <a:avLst>
              <a:gd name="adj1" fmla="val 36139"/>
              <a:gd name="adj2" fmla="val 5693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E21DF995-9A0C-4C15-954C-4A460AE2F864}"/>
              </a:ext>
            </a:extLst>
          </p:cNvPr>
          <p:cNvSpPr/>
          <p:nvPr/>
        </p:nvSpPr>
        <p:spPr>
          <a:xfrm rot="20911387">
            <a:off x="2170000" y="1600566"/>
            <a:ext cx="444941" cy="1619217"/>
          </a:xfrm>
          <a:prstGeom prst="downArrow">
            <a:avLst>
              <a:gd name="adj1" fmla="val 36139"/>
              <a:gd name="adj2" fmla="val 5693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C14B3A-4090-4B7C-A6D3-250FAC96B126}"/>
              </a:ext>
            </a:extLst>
          </p:cNvPr>
          <p:cNvSpPr txBox="1"/>
          <p:nvPr/>
        </p:nvSpPr>
        <p:spPr>
          <a:xfrm>
            <a:off x="1587121" y="1107097"/>
            <a:ext cx="1610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Move Up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2DC070-54C6-4FC5-B9BA-9C6015437E15}"/>
              </a:ext>
            </a:extLst>
          </p:cNvPr>
          <p:cNvSpPr txBox="1"/>
          <p:nvPr/>
        </p:nvSpPr>
        <p:spPr>
          <a:xfrm>
            <a:off x="4469223" y="5051591"/>
            <a:ext cx="1698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Move Down</a:t>
            </a:r>
          </a:p>
        </p:txBody>
      </p:sp>
    </p:spTree>
    <p:extLst>
      <p:ext uri="{BB962C8B-B14F-4D97-AF65-F5344CB8AC3E}">
        <p14:creationId xmlns:p14="http://schemas.microsoft.com/office/powerpoint/2010/main" val="743394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47AA99-2F9C-4029-B3D6-91775B9EC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962657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Function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7DFAB-38AC-4137-9262-DFECE7647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788" y="34289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Play .wav (8/16bit, Mono/Stereo) and .</a:t>
            </a:r>
            <a:r>
              <a:rPr lang="en-US" sz="24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ogg</a:t>
            </a:r>
            <a:r>
              <a:rPr 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file(in certain conditions)</a:t>
            </a:r>
          </a:p>
        </p:txBody>
      </p:sp>
      <p:sp>
        <p:nvSpPr>
          <p:cNvPr id="2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table topped with a blue background&#10;&#10;Description automatically generated">
            <a:extLst>
              <a:ext uri="{FF2B5EF4-FFF2-40B4-BE49-F238E27FC236}">
                <a16:creationId xmlns:a16="http://schemas.microsoft.com/office/drawing/2014/main" id="{B79ECFD7-B20A-4C29-A943-E5CADD0CB6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8" r="16810" b="-2"/>
          <a:stretch/>
        </p:blipFill>
        <p:spPr>
          <a:xfrm>
            <a:off x="7709770" y="1718708"/>
            <a:ext cx="4141760" cy="43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73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0BCDA1-2FEA-4F70-A836-F31212BD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0000"/>
                </a:solidFill>
              </a:rPr>
              <a:t>Function 4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close up of a computer&#10;&#10;Description automatically generated">
            <a:extLst>
              <a:ext uri="{FF2B5EF4-FFF2-40B4-BE49-F238E27FC236}">
                <a16:creationId xmlns:a16="http://schemas.microsoft.com/office/drawing/2014/main" id="{7412FCAA-A894-415E-A0FE-70FEAEB0C2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3" t="4073" r="23889" b="72408"/>
          <a:stretch/>
        </p:blipFill>
        <p:spPr>
          <a:xfrm rot="5400000">
            <a:off x="450254" y="2235568"/>
            <a:ext cx="3620021" cy="24070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05ABE-5208-4FC3-982A-A123E05C9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Adjust volume by turning the rheostat</a:t>
            </a:r>
          </a:p>
        </p:txBody>
      </p:sp>
      <p:sp>
        <p:nvSpPr>
          <p:cNvPr id="7" name="Arrow: Circular 6">
            <a:extLst>
              <a:ext uri="{FF2B5EF4-FFF2-40B4-BE49-F238E27FC236}">
                <a16:creationId xmlns:a16="http://schemas.microsoft.com/office/drawing/2014/main" id="{22E7034C-EFBD-4F67-8ED9-F283BC6710CB}"/>
              </a:ext>
            </a:extLst>
          </p:cNvPr>
          <p:cNvSpPr/>
          <p:nvPr/>
        </p:nvSpPr>
        <p:spPr>
          <a:xfrm>
            <a:off x="1497599" y="2257006"/>
            <a:ext cx="1476463" cy="1667974"/>
          </a:xfrm>
          <a:prstGeom prst="circular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720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DDC827-E86E-49D0-BA7E-3FDDEBD59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97218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Function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C7CA2-5FDE-445B-8870-4ADECEC20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788" y="34289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Interact using the touch screen</a:t>
            </a:r>
          </a:p>
        </p:txBody>
      </p:sp>
      <p:sp>
        <p:nvSpPr>
          <p:cNvPr id="1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close up of a computer&#10;&#10;Description automatically generated">
            <a:extLst>
              <a:ext uri="{FF2B5EF4-FFF2-40B4-BE49-F238E27FC236}">
                <a16:creationId xmlns:a16="http://schemas.microsoft.com/office/drawing/2014/main" id="{1CB89D98-BDCF-4D3D-982E-C24502C98B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61" t="46482" r="13055" b="19630"/>
          <a:stretch/>
        </p:blipFill>
        <p:spPr>
          <a:xfrm rot="5400000">
            <a:off x="8999749" y="1815320"/>
            <a:ext cx="1561801" cy="4141760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53B29AAC-C940-468A-A4EB-6C872DAC2A5F}"/>
              </a:ext>
            </a:extLst>
          </p:cNvPr>
          <p:cNvSpPr/>
          <p:nvPr/>
        </p:nvSpPr>
        <p:spPr>
          <a:xfrm rot="11048769">
            <a:off x="9441882" y="3957772"/>
            <a:ext cx="442791" cy="1211851"/>
          </a:xfrm>
          <a:prstGeom prst="downArrow">
            <a:avLst>
              <a:gd name="adj1" fmla="val 36139"/>
              <a:gd name="adj2" fmla="val 5693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6CF6DB7-1B62-495D-B52D-0381BF3468B3}"/>
              </a:ext>
            </a:extLst>
          </p:cNvPr>
          <p:cNvSpPr/>
          <p:nvPr/>
        </p:nvSpPr>
        <p:spPr>
          <a:xfrm rot="1469669">
            <a:off x="10581613" y="2616934"/>
            <a:ext cx="374643" cy="1090805"/>
          </a:xfrm>
          <a:prstGeom prst="downArrow">
            <a:avLst>
              <a:gd name="adj1" fmla="val 36139"/>
              <a:gd name="adj2" fmla="val 5693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0697BFE-B5E0-4563-B762-BCDEB682A77C}"/>
              </a:ext>
            </a:extLst>
          </p:cNvPr>
          <p:cNvSpPr/>
          <p:nvPr/>
        </p:nvSpPr>
        <p:spPr>
          <a:xfrm rot="20117773">
            <a:off x="8385304" y="2779559"/>
            <a:ext cx="397880" cy="1032981"/>
          </a:xfrm>
          <a:prstGeom prst="downArrow">
            <a:avLst>
              <a:gd name="adj1" fmla="val 36139"/>
              <a:gd name="adj2" fmla="val 5693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ABA36-E08E-48ED-8B29-FBE4F14BE8DF}"/>
              </a:ext>
            </a:extLst>
          </p:cNvPr>
          <p:cNvSpPr txBox="1"/>
          <p:nvPr/>
        </p:nvSpPr>
        <p:spPr>
          <a:xfrm>
            <a:off x="7731160" y="2403443"/>
            <a:ext cx="1361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Last song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73C37-F26D-444F-A7FE-CA57B07AC313}"/>
              </a:ext>
            </a:extLst>
          </p:cNvPr>
          <p:cNvSpPr txBox="1"/>
          <p:nvPr/>
        </p:nvSpPr>
        <p:spPr>
          <a:xfrm>
            <a:off x="10226180" y="2292829"/>
            <a:ext cx="1619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Next song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B9C145-0973-4036-B965-1DB51D7B6F87}"/>
              </a:ext>
            </a:extLst>
          </p:cNvPr>
          <p:cNvSpPr txBox="1"/>
          <p:nvPr/>
        </p:nvSpPr>
        <p:spPr>
          <a:xfrm>
            <a:off x="8791663" y="5225330"/>
            <a:ext cx="175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Play / Pause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E97ED336-A8AD-4435-A7CA-D57A05803D98}"/>
              </a:ext>
            </a:extLst>
          </p:cNvPr>
          <p:cNvSpPr/>
          <p:nvPr/>
        </p:nvSpPr>
        <p:spPr>
          <a:xfrm rot="20117773">
            <a:off x="8385305" y="2779559"/>
            <a:ext cx="397880" cy="1032981"/>
          </a:xfrm>
          <a:prstGeom prst="downArrow">
            <a:avLst>
              <a:gd name="adj1" fmla="val 36139"/>
              <a:gd name="adj2" fmla="val 5693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914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859089-0C47-4DD3-88A0-19E559339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7F40DD-B77A-44B1-94BC-1AAE00038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9477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Function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E036C-66D5-45DA-BB39-0050B3B22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1725" y="416877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Show progress in red color</a:t>
            </a: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BCAD4A82-6ECC-4FA6-9770-135E9E33F6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61" t="9259"/>
          <a:stretch/>
        </p:blipFill>
        <p:spPr>
          <a:xfrm rot="5400000">
            <a:off x="1881722" y="1527914"/>
            <a:ext cx="1073895" cy="3629025"/>
          </a:xfrm>
          <a:prstGeom prst="rect">
            <a:avLst/>
          </a:prstGeom>
        </p:spPr>
      </p:pic>
      <p:sp>
        <p:nvSpPr>
          <p:cNvPr id="36" name="Arrow: Down 35">
            <a:extLst>
              <a:ext uri="{FF2B5EF4-FFF2-40B4-BE49-F238E27FC236}">
                <a16:creationId xmlns:a16="http://schemas.microsoft.com/office/drawing/2014/main" id="{152CCD92-83B5-4428-A786-D791224096C4}"/>
              </a:ext>
            </a:extLst>
          </p:cNvPr>
          <p:cNvSpPr/>
          <p:nvPr/>
        </p:nvSpPr>
        <p:spPr>
          <a:xfrm rot="20117773">
            <a:off x="2055884" y="1960953"/>
            <a:ext cx="397880" cy="1032981"/>
          </a:xfrm>
          <a:prstGeom prst="downArrow">
            <a:avLst>
              <a:gd name="adj1" fmla="val 36139"/>
              <a:gd name="adj2" fmla="val 5693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DB6EB7-003A-4DAC-9445-C607ECC5158B}"/>
              </a:ext>
            </a:extLst>
          </p:cNvPr>
          <p:cNvSpPr txBox="1"/>
          <p:nvPr/>
        </p:nvSpPr>
        <p:spPr>
          <a:xfrm>
            <a:off x="1056976" y="1494247"/>
            <a:ext cx="208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Progress bar</a:t>
            </a:r>
          </a:p>
        </p:txBody>
      </p:sp>
    </p:spTree>
    <p:extLst>
      <p:ext uri="{BB962C8B-B14F-4D97-AF65-F5344CB8AC3E}">
        <p14:creationId xmlns:p14="http://schemas.microsoft.com/office/powerpoint/2010/main" val="1158154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77</Words>
  <Application>Microsoft Office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Music Player</vt:lpstr>
      <vt:lpstr>Function 1</vt:lpstr>
      <vt:lpstr>Function 2</vt:lpstr>
      <vt:lpstr>Function 3</vt:lpstr>
      <vt:lpstr>Function 4</vt:lpstr>
      <vt:lpstr>Function 5</vt:lpstr>
      <vt:lpstr>Function 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Player</dc:title>
  <dc:creator>Logic Tony</dc:creator>
  <cp:lastModifiedBy>Logic Tony</cp:lastModifiedBy>
  <cp:revision>12</cp:revision>
  <dcterms:created xsi:type="dcterms:W3CDTF">2019-12-04T15:57:11Z</dcterms:created>
  <dcterms:modified xsi:type="dcterms:W3CDTF">2019-12-05T04:21:01Z</dcterms:modified>
</cp:coreProperties>
</file>